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9" r:id="rId4"/>
    <p:sldId id="27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FF"/>
    <a:srgbClr val="FF33CC"/>
    <a:srgbClr val="FF0000"/>
    <a:srgbClr val="FFFFCC"/>
    <a:srgbClr val="6600CC"/>
    <a:srgbClr val="AAFF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B7E8-CA21-47C0-A4EB-A4648142D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851-C528-4101-A3E1-79B9B4E97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FE4F-8FAE-4960-B4C3-1F55AF8A2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01DFC-ABC1-4684-8200-97A351C86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AB29-E7BD-4499-8D8B-86512946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FEC-430C-4B98-81AF-9C743233E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C0CF-E40A-42CE-8531-F181F4EE1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EE55-A652-4154-A72C-68B45A3AC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E9963-8FBC-4723-BAA2-39716735B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627A-C420-48E2-BAB2-DCFD01E79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EDA19-EACB-4CFE-A263-734DE9AAC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10ADCA-F8DB-471F-9A8A-3E9BAD4F5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143000" y="-23495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8839200" y="334645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28600" y="631825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124200" y="38100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715000" y="395605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334000" y="624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4495800" y="260826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6934200" y="624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5181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6477000" y="304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3733800" y="3276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3962400" y="624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76200" y="2116138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495800" y="1066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-228600" y="2884488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0" y="403225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4191000" y="-27305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8229600" y="2209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8896350" y="4876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3048000" y="555625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6781800" y="563245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5410200" y="3048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3124200" y="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1905000" y="631825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6705600" y="479425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7086600" y="1447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3048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130" name="WordArt 34"/>
          <p:cNvSpPr>
            <a:spLocks noChangeArrowheads="1" noChangeShapeType="1" noTextEdit="1"/>
          </p:cNvSpPr>
          <p:nvPr/>
        </p:nvSpPr>
        <p:spPr bwMode="auto">
          <a:xfrm>
            <a:off x="1066800" y="2590800"/>
            <a:ext cx="7467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MÔN TẬP LÀM VĂN  - LỚP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9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9" grpId="0" animBg="1"/>
      <p:bldP spid="4119" grpId="0" animBg="1"/>
      <p:bldP spid="4124" grpId="0" animBg="1"/>
      <p:bldP spid="4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AAFF9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6600CC"/>
                </a:solidFill>
              </a:rPr>
              <a:t>Tập làm văn 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67000" y="425450"/>
            <a:ext cx="434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Miêu tả con vật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6600CC"/>
                </a:solidFill>
              </a:rPr>
              <a:t>(Kiểm tra viết)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219200" y="1676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Đề bài gợi ý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2484438"/>
            <a:ext cx="8763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nuôi trong nhà.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nuôi ở vườn thú.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em chợt gặp trên đường.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lần đầu tiên em thấy trên báo hay trên truyền hình, phim ảnh.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7" grpId="0"/>
      <p:bldP spid="61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AAFF9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6600CC"/>
                </a:solidFill>
              </a:rPr>
              <a:t>Tập làm văn 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667000" y="425450"/>
            <a:ext cx="434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Miêu tả con vật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6600CC"/>
                </a:solidFill>
              </a:rPr>
              <a:t>(Kiểm tra viết)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19200" y="12192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Đề bài gợi ý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04800" y="1828800"/>
            <a:ext cx="8763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nuôi trong nhà.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nuôi ở vườn thú.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em chợt gặp trên đường.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Tả một con vật lần đầu tiên em thấy trên báo hay trên truyền hình, phim ảnh.</a:t>
            </a:r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00600"/>
            <a:ext cx="8305800" cy="205740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AAFF9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6600CC"/>
                </a:solidFill>
              </a:rPr>
              <a:t>Tập làm văn :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667000" y="425450"/>
            <a:ext cx="4343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rgbClr val="FF0000"/>
                </a:solidFill>
              </a:rPr>
              <a:t>Miêu tả con vật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</a:rPr>
              <a:t>(Kiểm tra viết)</a:t>
            </a:r>
          </a:p>
        </p:txBody>
      </p:sp>
      <p:pic>
        <p:nvPicPr>
          <p:cNvPr id="512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2438400" cy="1843088"/>
          </a:xfrm>
          <a:prstGeom prst="rect">
            <a:avLst/>
          </a:prstGeom>
          <a:noFill/>
          <a:ln w="38100" cmpd="dbl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2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8025" y="1295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371600"/>
            <a:ext cx="2514600" cy="1752600"/>
          </a:xfrm>
          <a:prstGeom prst="rect">
            <a:avLst/>
          </a:prstGeom>
          <a:noFill/>
          <a:ln w="38100" cmpd="dbl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28" name="Picture 27" descr="Dog"/>
          <p:cNvPicPr>
            <a:picLocks noChangeAspect="1" noChangeArrowheads="1"/>
          </p:cNvPicPr>
          <p:nvPr/>
        </p:nvPicPr>
        <p:blipFill>
          <a:blip r:embed="rId5">
            <a:lum bright="-18000"/>
          </a:blip>
          <a:srcRect/>
          <a:stretch>
            <a:fillRect/>
          </a:stretch>
        </p:blipFill>
        <p:spPr bwMode="auto">
          <a:xfrm>
            <a:off x="5791200" y="3200400"/>
            <a:ext cx="25146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29" name="Picture 28" descr="ga tro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2362200" cy="17526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30" name="Picture 33" descr="bo laisind"/>
          <p:cNvPicPr>
            <a:picLocks noChangeAspect="1" noChangeArrowheads="1"/>
          </p:cNvPicPr>
          <p:nvPr/>
        </p:nvPicPr>
        <p:blipFill>
          <a:blip r:embed="rId7"/>
          <a:srcRect r="6010"/>
          <a:stretch>
            <a:fillRect/>
          </a:stretch>
        </p:blipFill>
        <p:spPr bwMode="auto">
          <a:xfrm>
            <a:off x="5791200" y="5105400"/>
            <a:ext cx="2514600" cy="17526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31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5105400"/>
            <a:ext cx="2514600" cy="177165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32" name="Picture 1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0" y="5105400"/>
            <a:ext cx="2362200" cy="17526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pic>
        <p:nvPicPr>
          <p:cNvPr id="5133" name="Picture 1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00400" y="3200400"/>
            <a:ext cx="2514600" cy="17526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Phan Quang</dc:creator>
  <cp:lastModifiedBy>CSTeam</cp:lastModifiedBy>
  <cp:revision>56</cp:revision>
  <dcterms:created xsi:type="dcterms:W3CDTF">2012-03-25T07:20:23Z</dcterms:created>
  <dcterms:modified xsi:type="dcterms:W3CDTF">2016-06-30T02:04:21Z</dcterms:modified>
</cp:coreProperties>
</file>